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2" r:id="rId1"/>
  </p:sldMasterIdLst>
  <p:sldIdLst>
    <p:sldId id="256" r:id="rId2"/>
    <p:sldId id="260" r:id="rId3"/>
    <p:sldId id="259" r:id="rId4"/>
    <p:sldId id="265" r:id="rId5"/>
    <p:sldId id="261" r:id="rId6"/>
    <p:sldId id="262" r:id="rId7"/>
    <p:sldId id="257" r:id="rId8"/>
    <p:sldId id="258" r:id="rId9"/>
    <p:sldId id="263" r:id="rId10"/>
    <p:sldId id="264" r:id="rId11"/>
    <p:sldId id="266" r:id="rId12"/>
    <p:sldId id="268" r:id="rId13"/>
    <p:sldId id="269" r:id="rId14"/>
    <p:sldId id="270" r:id="rId15"/>
    <p:sldId id="271" r:id="rId16"/>
    <p:sldId id="272" r:id="rId17"/>
    <p:sldId id="267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01"/>
    <p:restoredTop sz="91474"/>
  </p:normalViewPr>
  <p:slideViewPr>
    <p:cSldViewPr snapToGrid="0" snapToObjects="1">
      <p:cViewPr varScale="1">
        <p:scale>
          <a:sx n="183" d="100"/>
          <a:sy n="183" d="100"/>
        </p:scale>
        <p:origin x="4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2085AB-73EF-0D4F-9656-CBFEB76E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E54CC0D-1EA8-D44B-8D4C-0367627A66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DA8005B-E06D-2F47-878F-63FC4EFBF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397B94-1B1C-B84B-9524-BCED2220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3E6AB3-0A5D-4A44-BF48-393ACDB28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671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AFCE12-F7F3-E743-9B55-7E109CD48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8F9EE94-AEEC-6A47-97F6-C14A99E77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EC47CD5-0D8D-A745-9C05-B1353F8A5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7BCC67-6C52-7F4C-834C-F91FC156B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D39E6C-E9D2-DC40-BCE1-3BE5BF482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9890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63C21F3-FFA0-6446-B1D8-99DA2BA3C0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AEA3438-898A-2740-BECD-3C09D2F43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C90C77A-6CE5-B144-9CE4-8BFC18666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4A81D7-83E8-AA4B-85C7-8E54645A2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52A670-4857-234E-9AE2-55BA55EE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6738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F32A5F-52DD-704B-8DAA-AE69D3AF6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FEE3B8-3091-1F45-825F-A1F1BBD43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3EA29B2-4D2D-C541-9A0B-AE94DFA8E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06216E-9899-4948-8E9E-7B08C2991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E625BF7-B08C-F449-A0A6-EBFAC52A1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4695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143791-DDEE-174F-AAE9-847481FB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2ED73B1-660A-534C-AD05-C3D40B540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1C82D4-D39B-8740-A554-12D732F5A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A58A0C-538F-D947-8A42-33FD27A98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537C71-EF89-C847-B049-C607BC01F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3766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640A5B-17B4-564F-80F9-7A7BFBF77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DE0FCB-B87A-0B4A-8988-9FF925FB76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4B257D-7725-2A41-97ED-472E04ED5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1DAC1D-8893-1744-A4DC-6BEB99828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2C16C5A-CF7D-BA4A-B585-201AF729C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BCD65-DEE5-8745-9C8B-68ABCDEDC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2607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8A2549-F3DA-A54F-9AFB-473696DA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54D047F-9BFE-924A-8EEA-53190DEF6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7577A07-152D-CE4C-B7A7-FAFFD0D12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E865AA-6794-4849-A197-254AD43AB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402AAB0-2892-604A-9755-38F429A6A5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54B8C2-C89F-8A48-B0F3-E1755C965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3FBAF48-1B77-CB46-AE37-C9C173307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18F303D-2100-3042-BD89-8B556C58D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8018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5AC2A6-2264-FD4B-81E2-EEA6CA223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A5731EE-E08A-EB47-A7DC-6064F17D2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9380754-83C6-364D-A9A2-331E81BB0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649BD24-977C-114A-B889-3E4CC1FA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9032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A1E41AE-DD2A-1048-8B9B-5D97B6BED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0294C3A-62BC-0F47-BFE7-ED0723DC4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51199C9-B077-5744-BEE4-7188F7581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7249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40DC3C-59BE-4048-BD96-FDDBFCCBB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1B8516-AA37-9C47-924B-4836C648A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7D1279-F3FD-E44C-AAC3-21BB92E8F5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4F9C7AE-1798-6847-8750-0520137B2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FD9A91B-C890-F84F-81BE-26EFDA27B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1C3283-4235-C94F-B83B-6FBDB3A6F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7184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B43F6C-E6BD-244C-A908-E10D40B9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787B1C4-B397-154A-88ED-11D350925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7DB2E7-8AA0-754A-9B81-2E1FE314A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6113EE0-D0FE-5A4F-BA36-B8956F9E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F83EFE9-3442-A449-9298-FB26A925B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153760A-0A9C-E243-B8AD-E94533EB3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897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086AD93-2651-1849-8BB1-415C591A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F1D6544-93AA-D64E-8ABE-04DD0463DE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B1BE3B-1292-9643-A706-7D876F883C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7FC31-EE5F-AB47-94AE-5B6E4A08FFAA}" type="datetimeFigureOut">
              <a:rPr lang="fr-FR" smtClean="0"/>
              <a:t>08/08/2021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BC54B8-0AA7-6A4F-A853-6BC3B869E6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D4CFA3F-ECE2-5549-8BCC-DB0ED527BE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95CAA5-623E-E847-8DA3-5AF4D496A7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00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hyperlink" Target="https://www.google.fr/alerts" TargetMode="External"/><Relationship Id="rId7" Type="http://schemas.openxmlformats.org/officeDocument/2006/relationships/hyperlink" Target="https://twitter.com/?lang=fr" TargetMode="External"/><Relationship Id="rId2" Type="http://schemas.openxmlformats.org/officeDocument/2006/relationships/hyperlink" Target="https://www.developpez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interest.fr/" TargetMode="External"/><Relationship Id="rId5" Type="http://schemas.openxmlformats.org/officeDocument/2006/relationships/hyperlink" Target="https://www.netvibes.com/fr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openclassrooms.workplace.com/" TargetMode="External"/><Relationship Id="rId9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D03366-69B0-9A43-BEE6-9C664E803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7652" y="875212"/>
            <a:ext cx="9144000" cy="988489"/>
          </a:xfrm>
        </p:spPr>
        <p:txBody>
          <a:bodyPr>
            <a:normAutofit/>
          </a:bodyPr>
          <a:lstStyle/>
          <a:p>
            <a:r>
              <a:rPr lang="fr-FR" dirty="0"/>
              <a:t>La Chouette Agence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A671BE2-BB5C-CE4E-A4A0-AF932676CA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350000"/>
            <a:ext cx="9144000" cy="406400"/>
          </a:xfrm>
        </p:spPr>
        <p:txBody>
          <a:bodyPr>
            <a:normAutofit lnSpcReduction="10000"/>
          </a:bodyPr>
          <a:lstStyle/>
          <a:p>
            <a:r>
              <a:rPr lang="fr-FR" dirty="0"/>
              <a:t>Frédéric Guillet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BD710EC-34BB-0A4D-9A71-66CA32A82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0" y="4207329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76770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8D588AB5-3652-4E4A-9677-A913554A1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8" y="1756742"/>
            <a:ext cx="7354389" cy="322407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53CF87A-5E82-A941-8272-E3BC2C7F8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759" y="223382"/>
            <a:ext cx="5027551" cy="5537337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12A6D48-ACBB-1042-9EE3-B054802C9560}"/>
              </a:ext>
            </a:extLst>
          </p:cNvPr>
          <p:cNvSpPr txBox="1"/>
          <p:nvPr/>
        </p:nvSpPr>
        <p:spPr>
          <a:xfrm>
            <a:off x="625699" y="509451"/>
            <a:ext cx="4834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BootStrap a l’air très intéressant et a la mode</a:t>
            </a:r>
          </a:p>
          <a:p>
            <a:r>
              <a:rPr lang="fr-FR" dirty="0"/>
              <a:t>PHP pour découvrir deux/trois principes de base..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91FA97F3-5FF6-3540-87B8-807519938FE5}"/>
              </a:ext>
            </a:extLst>
          </p:cNvPr>
          <p:cNvCxnSpPr>
            <a:cxnSpLocks/>
          </p:cNvCxnSpPr>
          <p:nvPr/>
        </p:nvCxnSpPr>
        <p:spPr>
          <a:xfrm>
            <a:off x="966651" y="1155782"/>
            <a:ext cx="293915" cy="1117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CCB90019-5933-624F-A108-DAB5DAAF29A7}"/>
              </a:ext>
            </a:extLst>
          </p:cNvPr>
          <p:cNvCxnSpPr>
            <a:cxnSpLocks/>
          </p:cNvCxnSpPr>
          <p:nvPr/>
        </p:nvCxnSpPr>
        <p:spPr>
          <a:xfrm>
            <a:off x="1384663" y="832616"/>
            <a:ext cx="757646" cy="2955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069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C1BF26-D2CF-5A44-8597-EDA7F53F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Et </a:t>
            </a:r>
            <a:r>
              <a:rPr lang="fr-FR" dirty="0" err="1"/>
              <a:t>Evernote</a:t>
            </a:r>
            <a:r>
              <a:rPr lang="fr-FR" dirty="0"/>
              <a:t> mon outil de tous les jours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1C7AC9C-657B-604B-9495-D6D7FCF32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0793" y="1825625"/>
            <a:ext cx="6170413" cy="4351338"/>
          </a:xfrm>
        </p:spPr>
      </p:pic>
    </p:spTree>
    <p:extLst>
      <p:ext uri="{BB962C8B-B14F-4D97-AF65-F5344CB8AC3E}">
        <p14:creationId xmlns:p14="http://schemas.microsoft.com/office/powerpoint/2010/main" val="4282360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5B2C74-B5B8-3047-9DFB-CA5221AFE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Mes habitudes pour être à jour</a:t>
            </a:r>
            <a:br>
              <a:rPr lang="fr-FR" dirty="0"/>
            </a:br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509AA1-AF56-C94F-A987-CC5D233F97AA}"/>
              </a:ext>
            </a:extLst>
          </p:cNvPr>
          <p:cNvSpPr/>
          <p:nvPr/>
        </p:nvSpPr>
        <p:spPr>
          <a:xfrm>
            <a:off x="3707012" y="1043387"/>
            <a:ext cx="4777975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2"/>
              </a:rPr>
              <a:t>https://www.developpez.com/</a:t>
            </a:r>
            <a:endParaRPr lang="fr-FR" dirty="0"/>
          </a:p>
          <a:p>
            <a:r>
              <a:rPr lang="fr-FR" dirty="0"/>
              <a:t>Google News et </a:t>
            </a:r>
            <a:r>
              <a:rPr lang="fr-FR" dirty="0">
                <a:hlinkClick r:id="rId3"/>
              </a:rPr>
              <a:t>https://www.google.fr/alerts</a:t>
            </a:r>
            <a:endParaRPr lang="fr-FR" dirty="0"/>
          </a:p>
          <a:p>
            <a:r>
              <a:rPr lang="fr-FR" dirty="0">
                <a:hlinkClick r:id="rId4"/>
              </a:rPr>
              <a:t>https://openclassrooms.workplace.com/</a:t>
            </a:r>
            <a:endParaRPr lang="fr-FR" dirty="0"/>
          </a:p>
          <a:p>
            <a:r>
              <a:rPr lang="fr-FR" dirty="0">
                <a:hlinkClick r:id="rId5"/>
              </a:rPr>
              <a:t>https://www.netvibes.com/fr</a:t>
            </a:r>
            <a:r>
              <a:rPr lang="fr-FR" dirty="0"/>
              <a:t> ( en test )</a:t>
            </a:r>
          </a:p>
          <a:p>
            <a:r>
              <a:rPr lang="fr-FR" dirty="0">
                <a:hlinkClick r:id="rId6"/>
              </a:rPr>
              <a:t>https://www.pinterest.fr</a:t>
            </a:r>
            <a:r>
              <a:rPr lang="fr-FR" dirty="0"/>
              <a:t> </a:t>
            </a:r>
          </a:p>
          <a:p>
            <a:r>
              <a:rPr lang="fr-FR" dirty="0">
                <a:hlinkClick r:id="rId7"/>
              </a:rPr>
              <a:t>https://twitter.com/?lang=fr</a:t>
            </a:r>
            <a:r>
              <a:rPr lang="fr-FR" dirty="0"/>
              <a:t> ( mais bof )</a:t>
            </a:r>
          </a:p>
          <a:p>
            <a:endParaRPr lang="fr-FR" dirty="0"/>
          </a:p>
          <a:p>
            <a:r>
              <a:rPr lang="fr-FR" dirty="0"/>
              <a:t>Tous les mois…. 		De temps en temps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B847B40-B8DF-4B4D-AB40-1B2F27F080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5330" y="3351711"/>
            <a:ext cx="1432525" cy="194636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5D59288-29A1-6549-A559-5F44455C0B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02599" y="3351711"/>
            <a:ext cx="1600875" cy="193906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6B1D274-FB9F-DD46-BBBE-7083D1FC12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3999" y="6112246"/>
            <a:ext cx="9144000" cy="68812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EFD51C57-16FB-8544-B143-807243700455}"/>
              </a:ext>
            </a:extLst>
          </p:cNvPr>
          <p:cNvSpPr txBox="1"/>
          <p:nvPr/>
        </p:nvSpPr>
        <p:spPr>
          <a:xfrm>
            <a:off x="4669971" y="5675811"/>
            <a:ext cx="2648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Mon organisation de Dock</a:t>
            </a:r>
          </a:p>
        </p:txBody>
      </p:sp>
    </p:spTree>
    <p:extLst>
      <p:ext uri="{BB962C8B-B14F-4D97-AF65-F5344CB8AC3E}">
        <p14:creationId xmlns:p14="http://schemas.microsoft.com/office/powerpoint/2010/main" val="3858302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F5B2B4-D6E3-5246-B514-91818CE56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1895"/>
            <a:ext cx="10515600" cy="1347537"/>
          </a:xfrm>
        </p:spPr>
        <p:txBody>
          <a:bodyPr/>
          <a:lstStyle/>
          <a:p>
            <a:pPr algn="ctr"/>
            <a:r>
              <a:rPr lang="fr-FR" b="1" dirty="0"/>
              <a:t> Quels sont vos objectifs pros 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98D5BE-A556-7D4B-8EFB-AB96BD360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8140"/>
            <a:ext cx="10515600" cy="3502646"/>
          </a:xfrm>
        </p:spPr>
        <p:txBody>
          <a:bodyPr>
            <a:normAutofit/>
          </a:bodyPr>
          <a:lstStyle/>
          <a:p>
            <a:r>
              <a:rPr lang="fr-FR" dirty="0"/>
              <a:t>Devenir indépendant et télé-travailler au maximum.</a:t>
            </a:r>
          </a:p>
          <a:p>
            <a:r>
              <a:rPr lang="fr-FR" dirty="0"/>
              <a:t>La crise de la Covid me fait penser que beaucoup de sociétés aimeraient avoir une présence sur le web. </a:t>
            </a:r>
          </a:p>
          <a:p>
            <a:r>
              <a:rPr lang="fr-FR" dirty="0"/>
              <a:t>Peut-être maximiser mon implication pour un être un « full </a:t>
            </a:r>
            <a:r>
              <a:rPr lang="fr-FR" dirty="0" err="1"/>
              <a:t>Stack</a:t>
            </a:r>
            <a:r>
              <a:rPr lang="fr-FR" dirty="0"/>
              <a:t> « en ayant deux trois notions de Back End.</a:t>
            </a:r>
          </a:p>
          <a:p>
            <a:r>
              <a:rPr lang="fr-FR" dirty="0"/>
              <a:t>Si manque de clients intégrer une startup ou petite entreprise pour retrouver l’ambiance familiale que j’ai connu pendant plus de 20 ans.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8619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1166BB-4CA5-354C-AA3D-B61B2BF3A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082442"/>
          </a:xfrm>
        </p:spPr>
        <p:txBody>
          <a:bodyPr/>
          <a:lstStyle/>
          <a:p>
            <a:pPr algn="ctr"/>
            <a:r>
              <a:rPr lang="fr-FR" b="1" dirty="0"/>
              <a:t>Présenter le métier de Front-Dev 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C64AF88-89C9-6D41-B65C-ED6B1BE48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04457"/>
            <a:ext cx="10515600" cy="3172506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Il consiste à développer un site statique avec du responsive design pour les nouvelles tailles écran et dans un esprit qui correspond aux clients et une interface agréable pour les visiteurs </a:t>
            </a:r>
          </a:p>
          <a:p>
            <a:pPr marL="0" indent="0" algn="ctr">
              <a:buNone/>
            </a:pPr>
            <a:r>
              <a:rPr lang="fr-FR" dirty="0"/>
              <a:t>(grâce a Html5 CCS 3 et JavaScript)</a:t>
            </a:r>
          </a:p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dirty="0"/>
              <a:t>Surtout faire en sorte que le client soit heureux du résultat.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3799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B1C67A-9065-AD41-88FB-5B9C59A7B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41810"/>
          </a:xfrm>
        </p:spPr>
        <p:txBody>
          <a:bodyPr>
            <a:normAutofit fontScale="90000"/>
          </a:bodyPr>
          <a:lstStyle/>
          <a:p>
            <a:pPr algn="ctr"/>
            <a:r>
              <a:rPr lang="fr-FR" b="1" dirty="0"/>
              <a:t>Quels sont les méthodes/pratiques qui vous aident à faire face à des difficultés 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29BED4-395F-6E4A-8AD3-FD92F4520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4439"/>
            <a:ext cx="10515600" cy="3832524"/>
          </a:xfrm>
        </p:spPr>
        <p:txBody>
          <a:bodyPr/>
          <a:lstStyle/>
          <a:p>
            <a:pPr marL="0" indent="0">
              <a:buNone/>
            </a:pPr>
            <a:endParaRPr lang="fr-FR" dirty="0"/>
          </a:p>
          <a:p>
            <a:r>
              <a:rPr lang="fr-FR" dirty="0"/>
              <a:t>Grace aux premières vidéos je sais que j’ai une bonne base </a:t>
            </a:r>
            <a:r>
              <a:rPr lang="fr-FR" dirty="0" err="1"/>
              <a:t>HardSkill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Et je vais aussi m’entrainer à m’améliorer sur les SoftsSkill pour tout ce qui est :</a:t>
            </a:r>
          </a:p>
          <a:p>
            <a:pPr marL="0" indent="0">
              <a:buNone/>
            </a:pPr>
            <a:r>
              <a:rPr lang="fr-FR" dirty="0"/>
              <a:t>		Stress émotionnel (parler en public comme ici) </a:t>
            </a:r>
          </a:p>
          <a:p>
            <a:pPr marL="0" indent="0">
              <a:buNone/>
            </a:pPr>
            <a:r>
              <a:rPr lang="fr-FR" dirty="0"/>
              <a:t>		Organisation planning et macro et micros objectifs</a:t>
            </a:r>
          </a:p>
        </p:txBody>
      </p:sp>
    </p:spTree>
    <p:extLst>
      <p:ext uri="{BB962C8B-B14F-4D97-AF65-F5344CB8AC3E}">
        <p14:creationId xmlns:p14="http://schemas.microsoft.com/office/powerpoint/2010/main" val="536867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50839-59D6-4745-A118-A9A48A8E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Présentez les livrables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1924CF-3A20-4642-A43B-09142C04D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dirty="0"/>
          </a:p>
          <a:p>
            <a:r>
              <a:rPr lang="fr-FR" dirty="0"/>
              <a:t>1 Tableau qui me sert de rétro planning ou je note tout pour voir ma progression.</a:t>
            </a:r>
          </a:p>
          <a:p>
            <a:r>
              <a:rPr lang="fr-FR" dirty="0"/>
              <a:t>2 Capture d’écran pour ma présence sur le </a:t>
            </a:r>
            <a:r>
              <a:rPr lang="fr-FR" dirty="0" err="1"/>
              <a:t>WorkPlace</a:t>
            </a:r>
            <a:r>
              <a:rPr lang="fr-FR" dirty="0"/>
              <a:t> et écouter les autres.</a:t>
            </a:r>
          </a:p>
          <a:p>
            <a:r>
              <a:rPr lang="fr-FR" dirty="0"/>
              <a:t>3 </a:t>
            </a:r>
            <a:r>
              <a:rPr lang="fr-FR" dirty="0" err="1"/>
              <a:t>Evernote</a:t>
            </a:r>
            <a:r>
              <a:rPr lang="fr-FR" dirty="0"/>
              <a:t> qui me sert depuis longtemps et permet enfin des captures d’écran  de pages </a:t>
            </a:r>
          </a:p>
          <a:p>
            <a:r>
              <a:rPr lang="fr-FR" dirty="0"/>
              <a:t>4 les différentes pistes pour la « curation » et les liens appris dans les vidéos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82343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651E80-E70A-3B46-8330-61776C958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279412"/>
          </a:xfrm>
        </p:spPr>
        <p:txBody>
          <a:bodyPr>
            <a:normAutofit/>
          </a:bodyPr>
          <a:lstStyle/>
          <a:p>
            <a:pPr algn="ctr"/>
            <a:br>
              <a:rPr lang="fr-FR" dirty="0"/>
            </a:br>
            <a:r>
              <a:rPr lang="fr-FR" dirty="0"/>
              <a:t>Voila j’espère que vous en savez plus</a:t>
            </a:r>
            <a:br>
              <a:rPr lang="fr-FR" dirty="0"/>
            </a:br>
            <a:r>
              <a:rPr lang="fr-FR" dirty="0"/>
              <a:t>sur moi et mon organisation </a:t>
            </a:r>
            <a:br>
              <a:rPr lang="fr-FR" dirty="0"/>
            </a:br>
            <a:r>
              <a:rPr lang="fr-FR" dirty="0"/>
              <a:t>A Bientôt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6099E4-923A-5A40-ADB9-E644EE895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14999"/>
            <a:ext cx="10515600" cy="46196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fr-FR" dirty="0"/>
              <a:t>Frédéric Guillet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46351B1-49CD-F544-96A4-1225E310D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0" y="3644537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13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013228-B2A2-F94B-B838-9EBC13E24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30408"/>
          </a:xfrm>
        </p:spPr>
        <p:txBody>
          <a:bodyPr/>
          <a:lstStyle/>
          <a:p>
            <a:pPr algn="ctr"/>
            <a:r>
              <a:rPr lang="fr-FR" dirty="0"/>
              <a:t>Deux Sites crées en Joomla 3.9</a:t>
            </a:r>
          </a:p>
        </p:txBody>
      </p:sp>
    </p:spTree>
    <p:extLst>
      <p:ext uri="{BB962C8B-B14F-4D97-AF65-F5344CB8AC3E}">
        <p14:creationId xmlns:p14="http://schemas.microsoft.com/office/powerpoint/2010/main" val="1124305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78DD629-E479-D042-B6D5-763880A2B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095" y="364066"/>
            <a:ext cx="6338667" cy="5945110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57A1550-F7B5-F744-93BA-C3088D76F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772" y="364066"/>
            <a:ext cx="6161599" cy="5945110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02768086-AEC9-C346-A9C6-19E292A094B6}"/>
              </a:ext>
            </a:extLst>
          </p:cNvPr>
          <p:cNvCxnSpPr/>
          <p:nvPr/>
        </p:nvCxnSpPr>
        <p:spPr>
          <a:xfrm>
            <a:off x="5334000" y="905933"/>
            <a:ext cx="1388533" cy="872067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BBD8C5ED-36F5-4A4E-9811-0AFF6C5FEFDC}"/>
              </a:ext>
            </a:extLst>
          </p:cNvPr>
          <p:cNvSpPr txBox="1"/>
          <p:nvPr/>
        </p:nvSpPr>
        <p:spPr>
          <a:xfrm>
            <a:off x="3708400" y="536601"/>
            <a:ext cx="2319866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Menus avec Icones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1175A55-B958-B547-A435-0DC0789AD957}"/>
              </a:ext>
            </a:extLst>
          </p:cNvPr>
          <p:cNvSpPr txBox="1"/>
          <p:nvPr/>
        </p:nvSpPr>
        <p:spPr>
          <a:xfrm>
            <a:off x="3264428" y="6485467"/>
            <a:ext cx="4847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J’aime bien les </a:t>
            </a:r>
            <a:r>
              <a:rPr lang="fr-FR" dirty="0" err="1"/>
              <a:t>templates</a:t>
            </a:r>
            <a:r>
              <a:rPr lang="fr-FR" dirty="0"/>
              <a:t> chez </a:t>
            </a:r>
            <a:r>
              <a:rPr lang="fr-FR" dirty="0" err="1"/>
              <a:t>RocketTheme.com</a:t>
            </a:r>
            <a:r>
              <a:rPr lang="fr-FR" dirty="0"/>
              <a:t>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Modèle 3D 11" descr="Emoji visage faisant un clin d’œil et tirant la langue">
                <a:extLst>
                  <a:ext uri="{FF2B5EF4-FFF2-40B4-BE49-F238E27FC236}">
                    <a16:creationId xmlns:a16="http://schemas.microsoft.com/office/drawing/2014/main" id="{913AECD1-8265-EF43-AC09-CFF7A37FBF7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6735359"/>
                  </p:ext>
                </p:extLst>
              </p:nvPr>
            </p:nvGraphicFramePr>
            <p:xfrm>
              <a:off x="8013822" y="6304833"/>
              <a:ext cx="564362" cy="54996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64362" cy="549966"/>
                    </a:xfrm>
                    <a:prstGeom prst="rect">
                      <a:avLst/>
                    </a:prstGeom>
                  </am3d:spPr>
                  <am3d:camera>
                    <am3d:pos x="0" y="0" z="813672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5086" d="1000000"/>
                    <am3d:preTrans dx="-81" dy="-17971341" dz="-41046"/>
                    <am3d:scale>
                      <am3d:sx n="1000000" d="1000000"/>
                      <am3d:sy n="1000000" d="1000000"/>
                      <am3d:sz n="1000000" d="1000000"/>
                    </am3d:scale>
                    <am3d:rot ax="-35148" ay="310825" az="-321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901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Modèle 3D 11" descr="Emoji visage faisant un clin d’œil et tirant la langue">
                <a:extLst>
                  <a:ext uri="{FF2B5EF4-FFF2-40B4-BE49-F238E27FC236}">
                    <a16:creationId xmlns:a16="http://schemas.microsoft.com/office/drawing/2014/main" id="{913AECD1-8265-EF43-AC09-CFF7A37FBF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13822" y="6304833"/>
                <a:ext cx="564362" cy="5499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1559445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2203DE-7136-FF4B-8642-AA142BA97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Mes Trois Jeux gratuits sur </a:t>
            </a:r>
            <a:r>
              <a:rPr lang="fr-FR" dirty="0" err="1"/>
              <a:t>AppleStore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35650BE-2CAF-6544-827F-914B0372A0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2480" y="1576449"/>
            <a:ext cx="10515600" cy="3595656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CA4B1B9-0536-5C47-9829-5A427840563B}"/>
              </a:ext>
            </a:extLst>
          </p:cNvPr>
          <p:cNvSpPr txBox="1"/>
          <p:nvPr/>
        </p:nvSpPr>
        <p:spPr>
          <a:xfrm>
            <a:off x="2637972" y="6123543"/>
            <a:ext cx="6629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>
                <a:solidFill>
                  <a:srgbClr val="0070C0"/>
                </a:solidFill>
              </a:rPr>
              <a:t>https://</a:t>
            </a:r>
            <a:r>
              <a:rPr lang="fr-FR" u="sng" dirty="0" err="1">
                <a:solidFill>
                  <a:srgbClr val="0070C0"/>
                </a:solidFill>
              </a:rPr>
              <a:t>apps.apple.com</a:t>
            </a:r>
            <a:r>
              <a:rPr lang="fr-FR" u="sng" dirty="0">
                <a:solidFill>
                  <a:srgbClr val="0070C0"/>
                </a:solidFill>
              </a:rPr>
              <a:t>/us/</a:t>
            </a:r>
            <a:r>
              <a:rPr lang="fr-FR" u="sng" dirty="0" err="1">
                <a:solidFill>
                  <a:srgbClr val="0070C0"/>
                </a:solidFill>
              </a:rPr>
              <a:t>developer</a:t>
            </a:r>
            <a:r>
              <a:rPr lang="fr-FR" u="sng" dirty="0">
                <a:solidFill>
                  <a:srgbClr val="0070C0"/>
                </a:solidFill>
              </a:rPr>
              <a:t>/</a:t>
            </a:r>
            <a:r>
              <a:rPr lang="fr-FR" u="sng" dirty="0" err="1">
                <a:solidFill>
                  <a:srgbClr val="0070C0"/>
                </a:solidFill>
              </a:rPr>
              <a:t>frederic-guillet</a:t>
            </a:r>
            <a:r>
              <a:rPr lang="fr-FR" u="sng" dirty="0">
                <a:solidFill>
                  <a:srgbClr val="0070C0"/>
                </a:solidFill>
              </a:rPr>
              <a:t>/id1441880328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A2D51F9-ED3C-C247-BCF1-8C28D14EC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457" y="4994303"/>
            <a:ext cx="2362779" cy="125621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3C77DAD-5C4E-3941-96C7-2D13CB240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7705" y="5285597"/>
            <a:ext cx="757825" cy="67362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AEE6C26-9E1A-C042-A18D-1340B23DEEC7}"/>
              </a:ext>
            </a:extLst>
          </p:cNvPr>
          <p:cNvSpPr txBox="1"/>
          <p:nvPr/>
        </p:nvSpPr>
        <p:spPr>
          <a:xfrm>
            <a:off x="6262733" y="5366561"/>
            <a:ext cx="435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067773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49CFBF-70A6-9141-9585-1ADA21D39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156075"/>
          </a:xfrm>
        </p:spPr>
        <p:txBody>
          <a:bodyPr/>
          <a:lstStyle/>
          <a:p>
            <a:pPr algn="ctr"/>
            <a:r>
              <a:rPr lang="fr-FR" dirty="0"/>
              <a:t>Intégration Cours html5 et css3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E57098-22B9-3540-BFE0-5D120F292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27600"/>
            <a:ext cx="10515600" cy="1249362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Site Crée pour l’entrainement :</a:t>
            </a:r>
          </a:p>
          <a:p>
            <a:pPr marL="0" indent="0" algn="ctr">
              <a:buNone/>
            </a:pPr>
            <a:r>
              <a:rPr lang="fr-FR" u="sng" dirty="0" err="1">
                <a:solidFill>
                  <a:srgbClr val="0070C0"/>
                </a:solidFill>
              </a:rPr>
              <a:t>www.schlunks.software</a:t>
            </a:r>
            <a:endParaRPr lang="fr-FR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495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54CCD12-FA90-EC4D-82F7-27BE06988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533" y="52156"/>
            <a:ext cx="5867399" cy="6740769"/>
          </a:xfrm>
        </p:spPr>
      </p:pic>
    </p:spTree>
    <p:extLst>
      <p:ext uri="{BB962C8B-B14F-4D97-AF65-F5344CB8AC3E}">
        <p14:creationId xmlns:p14="http://schemas.microsoft.com/office/powerpoint/2010/main" val="3570772756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46B925-6592-D543-8AA5-AFA764ACF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98142"/>
          </a:xfrm>
        </p:spPr>
        <p:txBody>
          <a:bodyPr/>
          <a:lstStyle/>
          <a:p>
            <a:pPr algn="ctr"/>
            <a:r>
              <a:rPr lang="fr-FR" dirty="0"/>
              <a:t>Pour le projet 2 découpage de la maquette …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F5466BD-D77A-A742-BC09-A74768798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dirty="0"/>
              <a:t>Pas encore sur de mes choix …</a:t>
            </a:r>
          </a:p>
        </p:txBody>
      </p:sp>
    </p:spTree>
    <p:extLst>
      <p:ext uri="{BB962C8B-B14F-4D97-AF65-F5344CB8AC3E}">
        <p14:creationId xmlns:p14="http://schemas.microsoft.com/office/powerpoint/2010/main" val="1579870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082231C-35F2-424D-850E-5869AA928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0333" y="69174"/>
            <a:ext cx="5130800" cy="671229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492A7A-AD8C-B54D-8421-9993B1A0DB2B}"/>
              </a:ext>
            </a:extLst>
          </p:cNvPr>
          <p:cNvSpPr/>
          <p:nvPr/>
        </p:nvSpPr>
        <p:spPr>
          <a:xfrm>
            <a:off x="3090333" y="69174"/>
            <a:ext cx="4982513" cy="1472243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144ACC-131C-9D45-9E70-366A4694CB2E}"/>
              </a:ext>
            </a:extLst>
          </p:cNvPr>
          <p:cNvSpPr/>
          <p:nvPr/>
        </p:nvSpPr>
        <p:spPr>
          <a:xfrm>
            <a:off x="3090332" y="1590402"/>
            <a:ext cx="4982513" cy="2397034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2431EB-638A-4F49-B609-EDBF00F82BEC}"/>
              </a:ext>
            </a:extLst>
          </p:cNvPr>
          <p:cNvSpPr/>
          <p:nvPr/>
        </p:nvSpPr>
        <p:spPr>
          <a:xfrm>
            <a:off x="6459584" y="1626325"/>
            <a:ext cx="1554480" cy="2233749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CF7F3C-4FC1-D949-ABCE-790CA9A0756B}"/>
              </a:ext>
            </a:extLst>
          </p:cNvPr>
          <p:cNvSpPr/>
          <p:nvPr/>
        </p:nvSpPr>
        <p:spPr>
          <a:xfrm>
            <a:off x="3090332" y="4036421"/>
            <a:ext cx="4982513" cy="1848396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DED811-5CCC-6E4D-BE75-2105F84552E7}"/>
              </a:ext>
            </a:extLst>
          </p:cNvPr>
          <p:cNvSpPr/>
          <p:nvPr/>
        </p:nvSpPr>
        <p:spPr>
          <a:xfrm>
            <a:off x="3090332" y="5933802"/>
            <a:ext cx="4982513" cy="911348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243F12-2E05-1F44-808C-3D6EEB04F25F}"/>
              </a:ext>
            </a:extLst>
          </p:cNvPr>
          <p:cNvSpPr/>
          <p:nvPr/>
        </p:nvSpPr>
        <p:spPr>
          <a:xfrm>
            <a:off x="6374674" y="221574"/>
            <a:ext cx="1639390" cy="222563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29EF7CB-483F-6D4D-80AA-40CF9AC53561}"/>
              </a:ext>
            </a:extLst>
          </p:cNvPr>
          <p:cNvSpPr txBox="1"/>
          <p:nvPr/>
        </p:nvSpPr>
        <p:spPr>
          <a:xfrm>
            <a:off x="4401407" y="20189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Header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59D6F12-7A06-BC45-992A-65D47D76727C}"/>
              </a:ext>
            </a:extLst>
          </p:cNvPr>
          <p:cNvSpPr txBox="1"/>
          <p:nvPr/>
        </p:nvSpPr>
        <p:spPr>
          <a:xfrm>
            <a:off x="6964473" y="204855"/>
            <a:ext cx="544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Nav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57D355E-1A85-7D44-9CB4-898C0986639E}"/>
              </a:ext>
            </a:extLst>
          </p:cNvPr>
          <p:cNvSpPr txBox="1"/>
          <p:nvPr/>
        </p:nvSpPr>
        <p:spPr>
          <a:xfrm>
            <a:off x="4437091" y="1526721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Article1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D6146E2-8597-F542-A53D-D5BC121A7D91}"/>
              </a:ext>
            </a:extLst>
          </p:cNvPr>
          <p:cNvSpPr txBox="1"/>
          <p:nvPr/>
        </p:nvSpPr>
        <p:spPr>
          <a:xfrm>
            <a:off x="6888009" y="352666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Aside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D176D76-26C5-644C-A35C-12C966C542C0}"/>
              </a:ext>
            </a:extLst>
          </p:cNvPr>
          <p:cNvSpPr txBox="1"/>
          <p:nvPr/>
        </p:nvSpPr>
        <p:spPr>
          <a:xfrm>
            <a:off x="4437091" y="3972740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Article2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8A338A7F-E6F5-7643-9124-0399B023644B}"/>
              </a:ext>
            </a:extLst>
          </p:cNvPr>
          <p:cNvSpPr txBox="1"/>
          <p:nvPr/>
        </p:nvSpPr>
        <p:spPr>
          <a:xfrm>
            <a:off x="4437091" y="5833737"/>
            <a:ext cx="800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Footer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063272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DF8B17-A2CD-2B4D-97DD-C66F96351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96932"/>
          </a:xfrm>
        </p:spPr>
        <p:txBody>
          <a:bodyPr/>
          <a:lstStyle/>
          <a:p>
            <a:pPr algn="ctr"/>
            <a:r>
              <a:rPr lang="fr-FR" dirty="0"/>
              <a:t>Mes Raccourcis Internet</a:t>
            </a:r>
            <a:br>
              <a:rPr lang="fr-FR" dirty="0"/>
            </a:br>
            <a:r>
              <a:rPr lang="fr-FR" dirty="0"/>
              <a:t>et</a:t>
            </a:r>
            <a:br>
              <a:rPr lang="fr-FR" dirty="0"/>
            </a:br>
            <a:r>
              <a:rPr lang="fr-FR" dirty="0"/>
              <a:t> Cours en plus pour compléments</a:t>
            </a:r>
          </a:p>
        </p:txBody>
      </p:sp>
    </p:spTree>
    <p:extLst>
      <p:ext uri="{BB962C8B-B14F-4D97-AF65-F5344CB8AC3E}">
        <p14:creationId xmlns:p14="http://schemas.microsoft.com/office/powerpoint/2010/main" val="330113297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491</Words>
  <Application>Microsoft Macintosh PowerPoint</Application>
  <PresentationFormat>Grand écran</PresentationFormat>
  <Paragraphs>63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Thème Office</vt:lpstr>
      <vt:lpstr>La Chouette Agence</vt:lpstr>
      <vt:lpstr>Deux Sites crées en Joomla 3.9</vt:lpstr>
      <vt:lpstr>Présentation PowerPoint</vt:lpstr>
      <vt:lpstr>Mes Trois Jeux gratuits sur AppleStore</vt:lpstr>
      <vt:lpstr>Intégration Cours html5 et css3</vt:lpstr>
      <vt:lpstr>Présentation PowerPoint</vt:lpstr>
      <vt:lpstr>Pour le projet 2 découpage de la maquette …</vt:lpstr>
      <vt:lpstr>Présentation PowerPoint</vt:lpstr>
      <vt:lpstr>Mes Raccourcis Internet et  Cours en plus pour compléments</vt:lpstr>
      <vt:lpstr>Présentation PowerPoint</vt:lpstr>
      <vt:lpstr>Et Evernote mon outil de tous les jours</vt:lpstr>
      <vt:lpstr>Mes habitudes pour être à jour </vt:lpstr>
      <vt:lpstr> Quels sont vos objectifs pros ? </vt:lpstr>
      <vt:lpstr>Présenter le métier de Front-Dev  </vt:lpstr>
      <vt:lpstr>Quels sont les méthodes/pratiques qui vous aident à faire face à des difficultés ? </vt:lpstr>
      <vt:lpstr>Présentez les livrables </vt:lpstr>
      <vt:lpstr> Voila j’espère que vous en savez plus sur moi et mon organisation  A Bientôt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  Vendredi 30 Avril 2021</dc:title>
  <dc:creator>Microsoft Office User</dc:creator>
  <cp:lastModifiedBy>Microsoft Office User</cp:lastModifiedBy>
  <cp:revision>16</cp:revision>
  <dcterms:created xsi:type="dcterms:W3CDTF">2021-04-29T09:30:34Z</dcterms:created>
  <dcterms:modified xsi:type="dcterms:W3CDTF">2021-08-08T15:26:23Z</dcterms:modified>
</cp:coreProperties>
</file>

<file path=docProps/thumbnail.jpeg>
</file>